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97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63BB1E7D-FAE8-480C-926B-B4430207E246}"/>
    <pc:docChg chg="addSld">
      <pc:chgData name="Charles Seager" userId="b6090891032109d0" providerId="LiveId" clId="{63BB1E7D-FAE8-480C-926B-B4430207E246}" dt="2023-10-16T21:04:20.227" v="0" actId="680"/>
      <pc:docMkLst>
        <pc:docMk/>
      </pc:docMkLst>
      <pc:sldChg chg="new">
        <pc:chgData name="Charles Seager" userId="b6090891032109d0" providerId="LiveId" clId="{63BB1E7D-FAE8-480C-926B-B4430207E246}" dt="2023-10-16T21:04:20.227" v="0" actId="680"/>
        <pc:sldMkLst>
          <pc:docMk/>
          <pc:sldMk cId="4005447733" sldId="297"/>
        </pc:sldMkLst>
      </pc:sldChg>
    </pc:docChg>
  </pc:docChgLst>
  <pc:docChgLst>
    <pc:chgData name="Charles Seager" userId="b6090891032109d0" providerId="LiveId" clId="{AD941E17-8A65-467F-BE42-4D4E4E160FA4}"/>
    <pc:docChg chg="modSld">
      <pc:chgData name="Charles Seager" userId="b6090891032109d0" providerId="LiveId" clId="{AD941E17-8A65-467F-BE42-4D4E4E160FA4}" dt="2023-09-30T15:14:04.096" v="4" actId="1035"/>
      <pc:docMkLst>
        <pc:docMk/>
      </pc:docMkLst>
      <pc:sldChg chg="modSp mod">
        <pc:chgData name="Charles Seager" userId="b6090891032109d0" providerId="LiveId" clId="{AD941E17-8A65-467F-BE42-4D4E4E160FA4}" dt="2023-09-30T15:14:04.096" v="4" actId="1035"/>
        <pc:sldMkLst>
          <pc:docMk/>
          <pc:sldMk cId="3578444722" sldId="285"/>
        </pc:sldMkLst>
        <pc:picChg chg="mod">
          <ac:chgData name="Charles Seager" userId="b6090891032109d0" providerId="LiveId" clId="{AD941E17-8A65-467F-BE42-4D4E4E160FA4}" dt="2023-09-30T15:14:04.096" v="4" actId="1035"/>
          <ac:picMkLst>
            <pc:docMk/>
            <pc:sldMk cId="3578444722" sldId="285"/>
            <ac:picMk id="3" creationId="{CAF5EA3A-64A9-789C-1B3F-E291F641384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84A70-EA90-3D4D-4D1B-08F730FC9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05465-C0A0-ED59-0788-091C4DC61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71A70-DAA1-581C-130F-5AF0F17D5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F086-B32F-4438-A5E3-216BA6B375C7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4F19E-4EDE-FC94-4915-EF9E6D57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099F6-463C-CB8B-56D9-8E3E5297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2326D-F89D-4100-8D39-673910DD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9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B9010-AC59-DCAF-5A8F-C2A26DD7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C4FD07-8B18-FBF9-DAB3-868E5F605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D7CB-A7DF-F2EA-E2CE-D6B0E339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F086-B32F-4438-A5E3-216BA6B375C7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BC24C-0840-DB1C-517C-96DB4BA81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2BB55-9929-68C0-C581-4E5F52E3A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2326D-F89D-4100-8D39-673910DD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9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0ED4BB-392F-E43F-6AB3-BE30C8EDD5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CF15FA-6CBB-0BE4-475C-D2413728D9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993FC-E5E4-6363-5260-363872644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F086-B32F-4438-A5E3-216BA6B375C7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B7A37-30FF-AAD3-2A73-7DF841260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F1E88-E750-79CD-77A1-5D9CABF1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2326D-F89D-4100-8D39-673910DD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25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34051-F5BB-9F0E-2503-8A0FC6944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7AEEA-41B0-922D-F0A6-32153A14D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B0191-C923-EFB7-9BD5-01E82CBF9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F086-B32F-4438-A5E3-216BA6B375C7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703AB-F55F-4724-A0CC-77D151032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F2076-249F-EB4B-59EA-BBFCD98DB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2326D-F89D-4100-8D39-673910DD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50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3EEC-EB37-3538-1484-6AAD8BEB5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8EAC9-E3CC-5C0A-E4FD-E3EFDBD24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A64F0-D379-88ED-B2D9-C5554E453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F086-B32F-4438-A5E3-216BA6B375C7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26B00-180A-5F87-AE4A-86CFE0D2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C72C1-EF55-3765-E591-767BD867A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2326D-F89D-4100-8D39-673910DD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72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9DE5-DCBF-18DA-6518-D43B3FED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A7DEB-6644-6981-5614-D74AA1724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A06BBF-A4B4-2E17-ABE2-88360CB59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30ADE-A1D7-C2BE-AB73-E5281A957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F086-B32F-4438-A5E3-216BA6B375C7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FA918-EBC4-1A94-67D5-79280A660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6D6EC-812C-408C-AA2B-0EE11227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2326D-F89D-4100-8D39-673910DD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15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8F6A6-182C-65DD-1AB9-D8B80D5C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4AD50-9F7C-4877-760D-DAD58554F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05FD1-47F7-1683-1CCD-3B349D676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D2D59E-59BA-FCF8-03A7-19D3823F3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11E2C-6659-0C5C-F37B-52B2085C6D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770D4-0E56-0C0F-DFCB-429CC038D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F086-B32F-4438-A5E3-216BA6B375C7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1FAD70-3F40-DA06-4F05-914DB593C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A0BC3A-A12D-760D-5442-325FDCEFD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2326D-F89D-4100-8D39-673910DD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63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BB4F-4720-F626-B37F-3A86995B4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E2357-6F1C-C35F-2995-507C6A33B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F086-B32F-4438-A5E3-216BA6B375C7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3B02F2-3831-62DF-EFC3-BDD5F5D7B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65F4E-B193-7C34-D4BD-2275108C1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2326D-F89D-4100-8D39-673910DD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46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1B34FC-8D4B-9CF7-7D18-B07083BF4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F086-B32F-4438-A5E3-216BA6B375C7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E1322-7E3A-8293-74F5-91C48CE47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24514-5563-776C-B31F-A2FF72D2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2326D-F89D-4100-8D39-673910DD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09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F9C9-CAB2-6CD4-BD47-D5555AE85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3BEA6-8E8C-D370-E856-BDA58099B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74F6C-67A2-3D42-0239-6447E022C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9EE8C-521F-C461-019A-F95996BC6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F086-B32F-4438-A5E3-216BA6B375C7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81F3F-F72F-568C-85EB-8C7D39169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4B0E8-2766-E407-EF37-C829B4849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2326D-F89D-4100-8D39-673910DD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57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EEB7C-9700-8B4A-34A0-1B1821F7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BF0D05-9CBA-83DC-521B-E483D33B0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038420-DA83-3EDF-88B2-0EFAB1E9F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A7C99-48F6-B614-9247-AE44DB2A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9F086-B32F-4438-A5E3-216BA6B375C7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7C416-05B0-8FD9-2D89-9E82CFCBA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4E57C-1787-0941-9915-9FB36F89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2326D-F89D-4100-8D39-673910DD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40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9B398-E428-1FDF-BD25-2486B08B7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35AFE-DBE2-C240-7C83-7C3E25BD1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30A38-5106-C53A-C9E4-9BC66CBE9D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9F086-B32F-4438-A5E3-216BA6B375C7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BCAFF-D434-9F78-F6D3-39EFA588C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33129-5574-D543-E27E-8FF49E8D1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2326D-F89D-4100-8D39-673910DD7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3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44D8-0F54-AF32-F4B0-FF1E2CEAE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CSDS WEEK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7E57B-2F81-F9DC-629D-207BF3A475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55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A6E52-C353-D662-4226-3F9372971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68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99A6FB-B5C1-03A9-644D-50D9947A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83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A0FDC8-350C-8818-DA1D-B65DA419A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6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05BFA-F3D3-43F7-3F15-8C014059D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87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BFD5E-29F7-5B2C-40F7-D48A59B30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60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6F7889-5B12-12B3-0DCD-A350012AF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96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C5A10-AA90-6DE5-E4A7-1CB1902CF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9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447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3AD46-4950-2F1F-617B-96F1C11A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87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25465-A42F-7FA2-2B6C-B6A2390C6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60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253BA-932F-2334-48C3-DE580030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8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059C0-761B-9C28-DB82-DBD4DC54C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0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D83B8-B086-9EFA-EE2A-D8D873E98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91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456CDC-1BC2-6AD7-1495-2FF9D8330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00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19106-86D4-3AF8-1977-94F2FA32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2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5D8CB6-27E4-4734-75CC-86CAC6FF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73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9BBAD-EFC9-891F-384E-C0FD41B82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51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CCC50-A500-3818-7DDB-DA0A1DDBA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87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C1853-23A5-F7FB-A07F-3AD35F227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15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00A868-B309-21FA-16BA-07F2782FE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43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8F1DFC-C53C-40BD-24C1-FDF815DC3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69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B4E0DE-B241-8F4F-69D1-CE7C12D0F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1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A4712-12EA-FAB2-7A07-C65624D59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25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F5EA3A-64A9-789C-1B3F-E291F6413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64" y="176324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44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B89B14-B568-C9CB-884E-96E506ED6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37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F5A62-09F3-195B-7FDC-F3900D65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48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8E329-F014-FE52-E034-7E082A17E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9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FCB938-D3EC-9C31-E98A-128A2F8D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FC71E-21AC-5252-A888-071F429EF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44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22AA9-EECC-BEC1-EBED-F6D4CED82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69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ABC48-6DBC-82CF-E277-3C4A1EE7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35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711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DEB47-344D-37A7-ECD5-492FC8B3E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03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766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974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307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26283-B182-5142-E5BD-878F6F4F7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55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1865F1-2CC3-1055-BB78-C2ADFDCA3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50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20BF60-FA4F-C751-5636-C8EE8135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27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8006E-318C-C9C0-55C4-44310CE8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76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65FFF-A27B-BDFC-2F7E-FFA972D6A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65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</Words>
  <Application>Microsoft Office PowerPoint</Application>
  <PresentationFormat>Widescreen</PresentationFormat>
  <Paragraphs>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CSDS WEEK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CSDS WEEK 2</dc:title>
  <dc:creator>Charles Seager</dc:creator>
  <cp:lastModifiedBy>Charles Seager</cp:lastModifiedBy>
  <cp:revision>1</cp:revision>
  <dcterms:created xsi:type="dcterms:W3CDTF">2023-02-23T14:35:04Z</dcterms:created>
  <dcterms:modified xsi:type="dcterms:W3CDTF">2023-10-16T21:04:30Z</dcterms:modified>
</cp:coreProperties>
</file>